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46" r:id="rId20"/>
    <p:sldId id="329" r:id="rId21"/>
    <p:sldId id="330" r:id="rId22"/>
    <p:sldId id="331" r:id="rId23"/>
    <p:sldId id="332" r:id="rId24"/>
    <p:sldId id="345" r:id="rId25"/>
    <p:sldId id="342" r:id="rId26"/>
    <p:sldId id="341" r:id="rId27"/>
    <p:sldId id="344" r:id="rId28"/>
    <p:sldId id="334" r:id="rId29"/>
    <p:sldId id="336" r:id="rId30"/>
    <p:sldId id="347" r:id="rId31"/>
    <p:sldId id="338" r:id="rId32"/>
    <p:sldId id="33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BC3"/>
    <a:srgbClr val="0083BF"/>
    <a:srgbClr val="2079B8"/>
    <a:srgbClr val="BDE2F1"/>
    <a:srgbClr val="165580"/>
    <a:srgbClr val="79D7E1"/>
    <a:srgbClr val="34A1C4"/>
    <a:srgbClr val="BFD8E7"/>
    <a:srgbClr val="C3C9C9"/>
    <a:srgbClr val="C7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529" autoAdjust="0"/>
  </p:normalViewPr>
  <p:slideViewPr>
    <p:cSldViewPr snapToGrid="0">
      <p:cViewPr varScale="1">
        <p:scale>
          <a:sx n="70" d="100"/>
          <a:sy n="70" d="100"/>
        </p:scale>
        <p:origin x="81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12/06/2019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30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9897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nodetechhumi.azurewebsites.ne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9.jpg"/><Relationship Id="rId5" Type="http://schemas.openxmlformats.org/officeDocument/2006/relationships/image" Target="../media/image3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7BEE10-0949-4602-B63C-7DDF0BEFFD8F}"/>
              </a:ext>
            </a:extLst>
          </p:cNvPr>
          <p:cNvSpPr/>
          <p:nvPr/>
        </p:nvSpPr>
        <p:spPr>
          <a:xfrm>
            <a:off x="1425388" y="2267132"/>
            <a:ext cx="9471211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As funções foram divididas pelos integrantes de forma a criar a oportunidade para que todos os viessem a participar de diferentes partes do projeto.  </a:t>
            </a:r>
          </a:p>
        </p:txBody>
      </p:sp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2513012" y="16144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Adriana </a:t>
            </a:r>
            <a:r>
              <a:rPr lang="pt-BR" sz="2400" dirty="0" err="1" smtClean="0"/>
              <a:t>Elva</a:t>
            </a:r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Fernanda Esteves</a:t>
            </a:r>
            <a:endParaRPr lang="pt-BR" sz="24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Gustavo Henrique</a:t>
            </a:r>
            <a:endParaRPr lang="pt-BR" sz="24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79853" y="3620318"/>
            <a:ext cx="4427846" cy="18449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Arduíno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44178" y="2531232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217002" y="2475905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Protoboard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681877" y="2475905"/>
            <a:ext cx="1486425" cy="57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01" y="270056"/>
            <a:ext cx="7776757" cy="1036850"/>
          </a:xfrm>
        </p:spPr>
        <p:txBody>
          <a:bodyPr/>
          <a:lstStyle/>
          <a:p>
            <a:r>
              <a:rPr lang="pt-BR" b="1" dirty="0" smtClean="0"/>
              <a:t>Componentes necessários</a:t>
            </a:r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E3FA1-2A69-414E-9959-417DC6BF108A}"/>
              </a:ext>
            </a:extLst>
          </p:cNvPr>
          <p:cNvSpPr/>
          <p:nvPr/>
        </p:nvSpPr>
        <p:spPr>
          <a:xfrm>
            <a:off x="166756" y="2328863"/>
            <a:ext cx="3595403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0314B-CCD1-4B38-9CF3-DAA73B9DD1BA}"/>
              </a:ext>
            </a:extLst>
          </p:cNvPr>
          <p:cNvSpPr/>
          <p:nvPr/>
        </p:nvSpPr>
        <p:spPr>
          <a:xfrm>
            <a:off x="3872855" y="2328863"/>
            <a:ext cx="1977437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E252D-4BA7-4152-A706-33ADDD6B5522}"/>
              </a:ext>
            </a:extLst>
          </p:cNvPr>
          <p:cNvSpPr/>
          <p:nvPr/>
        </p:nvSpPr>
        <p:spPr>
          <a:xfrm>
            <a:off x="5960988" y="2328863"/>
            <a:ext cx="2291751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A7E11-1803-48A7-8BC9-0FAC4701CB64}"/>
              </a:ext>
            </a:extLst>
          </p:cNvPr>
          <p:cNvSpPr/>
          <p:nvPr/>
        </p:nvSpPr>
        <p:spPr>
          <a:xfrm>
            <a:off x="8363435" y="2328863"/>
            <a:ext cx="2009644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24C03-5675-4A61-92E8-8F85104B394E}"/>
              </a:ext>
            </a:extLst>
          </p:cNvPr>
          <p:cNvSpPr/>
          <p:nvPr/>
        </p:nvSpPr>
        <p:spPr>
          <a:xfrm>
            <a:off x="10483775" y="2328864"/>
            <a:ext cx="1622421" cy="3600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F29CDF7-85E5-4BA7-B0A7-828BAC33B7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35"/>
          <a:stretch/>
        </p:blipFill>
        <p:spPr>
          <a:xfrm>
            <a:off x="8453485" y="3333651"/>
            <a:ext cx="1860890" cy="21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752474" y="2164280"/>
            <a:ext cx="4876801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 </a:t>
            </a:r>
          </a:p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O Arduino deve estar conectado as seguintes portas: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5 Volts (Alimentação);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–5 entrada digital (Recebimento de dados);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GND (Pino de Referência); </a:t>
            </a: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85" y="214191"/>
            <a:ext cx="9044485" cy="1036850"/>
          </a:xfrm>
        </p:spPr>
        <p:txBody>
          <a:bodyPr/>
          <a:lstStyle/>
          <a:p>
            <a:r>
              <a:rPr lang="pt-BR" b="1" dirty="0"/>
              <a:t>Iniciando o servidor local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39588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68861"/>
            <a:ext cx="11162406" cy="512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60" y="1576141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72557"/>
            <a:ext cx="11287789" cy="5186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1C2A8-3E14-4B4A-B893-BB52DDA60DB3}"/>
              </a:ext>
            </a:extLst>
          </p:cNvPr>
          <p:cNvCxnSpPr>
            <a:cxnSpLocks/>
          </p:cNvCxnSpPr>
          <p:nvPr/>
        </p:nvCxnSpPr>
        <p:spPr>
          <a:xfrm>
            <a:off x="2247900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3E867D-B53A-47FB-9A7E-70DE3DAE33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063918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342432-2C32-4A73-8802-C5457D8C65A1}"/>
              </a:ext>
            </a:extLst>
          </p:cNvPr>
          <p:cNvCxnSpPr>
            <a:cxnSpLocks/>
          </p:cNvCxnSpPr>
          <p:nvPr/>
        </p:nvCxnSpPr>
        <p:spPr>
          <a:xfrm flipV="1">
            <a:off x="2616106" y="3066918"/>
            <a:ext cx="2241575" cy="30484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EFBD88-2CB0-4A65-9B81-47D8065C42D3}"/>
              </a:ext>
            </a:extLst>
          </p:cNvPr>
          <p:cNvSpPr txBox="1"/>
          <p:nvPr/>
        </p:nvSpPr>
        <p:spPr>
          <a:xfrm>
            <a:off x="2299009" y="2775072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B38DD9-E55D-4813-AFCB-AAE9F2C38381}"/>
              </a:ext>
            </a:extLst>
          </p:cNvPr>
          <p:cNvCxnSpPr>
            <a:cxnSpLocks/>
          </p:cNvCxnSpPr>
          <p:nvPr/>
        </p:nvCxnSpPr>
        <p:spPr>
          <a:xfrm>
            <a:off x="3143329" y="3716366"/>
            <a:ext cx="3588541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93FA1C-2CE2-44B8-BB77-C5AF55A7C7F7}"/>
              </a:ext>
            </a:extLst>
          </p:cNvPr>
          <p:cNvSpPr txBox="1"/>
          <p:nvPr/>
        </p:nvSpPr>
        <p:spPr>
          <a:xfrm>
            <a:off x="3104624" y="3432994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Verifica na base de erros conhecidos.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A8355-C09D-4DD9-961C-FBCC5E17D3AD}"/>
              </a:ext>
            </a:extLst>
          </p:cNvPr>
          <p:cNvCxnSpPr>
            <a:cxnSpLocks/>
          </p:cNvCxnSpPr>
          <p:nvPr/>
        </p:nvCxnSpPr>
        <p:spPr>
          <a:xfrm>
            <a:off x="3013556" y="4675438"/>
            <a:ext cx="2730266" cy="2396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B80058-9B42-49C8-ACB5-A8FA3CF104D4}"/>
              </a:ext>
            </a:extLst>
          </p:cNvPr>
          <p:cNvSpPr txBox="1"/>
          <p:nvPr/>
        </p:nvSpPr>
        <p:spPr>
          <a:xfrm>
            <a:off x="3239992" y="4372339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Soluciona o problema.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0E07D3-F00E-4AD8-B686-1626C36C2952}"/>
              </a:ext>
            </a:extLst>
          </p:cNvPr>
          <p:cNvCxnSpPr>
            <a:cxnSpLocks/>
          </p:cNvCxnSpPr>
          <p:nvPr/>
        </p:nvCxnSpPr>
        <p:spPr>
          <a:xfrm>
            <a:off x="2843212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B2B250-19A6-49AB-A243-D12361FD1151}"/>
              </a:ext>
            </a:extLst>
          </p:cNvPr>
          <p:cNvSpPr txBox="1"/>
          <p:nvPr/>
        </p:nvSpPr>
        <p:spPr>
          <a:xfrm>
            <a:off x="1652587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N2.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0C4A02-BF24-4814-AA18-D7611236E3D2}"/>
              </a:ext>
            </a:extLst>
          </p:cNvPr>
          <p:cNvSpPr/>
          <p:nvPr/>
        </p:nvSpPr>
        <p:spPr>
          <a:xfrm>
            <a:off x="1247092" y="1893054"/>
            <a:ext cx="1633652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ATENDENTE (N1)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867145-1A8A-417A-8C39-B0DE63CECC53}"/>
              </a:ext>
            </a:extLst>
          </p:cNvPr>
          <p:cNvSpPr/>
          <p:nvPr/>
        </p:nvSpPr>
        <p:spPr>
          <a:xfrm>
            <a:off x="1247092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6420816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6236834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6731870" y="3048406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6528772" y="2731154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7322055" y="3687790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7193463" y="4649285"/>
            <a:ext cx="3480292" cy="868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E64BCE-81CC-47CF-A02D-2DD9167F5EFF}"/>
              </a:ext>
            </a:extLst>
          </p:cNvPr>
          <p:cNvCxnSpPr>
            <a:cxnSpLocks/>
          </p:cNvCxnSpPr>
          <p:nvPr/>
        </p:nvCxnSpPr>
        <p:spPr>
          <a:xfrm>
            <a:off x="7016128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A3D0B1B-CFB2-4BCA-AA37-AE771AD5ABD4}"/>
              </a:ext>
            </a:extLst>
          </p:cNvPr>
          <p:cNvSpPr txBox="1"/>
          <p:nvPr/>
        </p:nvSpPr>
        <p:spPr>
          <a:xfrm>
            <a:off x="5825503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N3.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5420008" y="1893054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  <a:p>
            <a:pPr algn="ctr"/>
            <a:r>
              <a:rPr lang="pt-BR" dirty="0"/>
              <a:t>(N2)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5420008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7322055" y="3369309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7417073" y="4309181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Registra na base erros conhecidos.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+mn-lt"/>
                <a:cs typeface="Segoe UI" panose="020B0502040204020203" pitchFamily="34" charset="0"/>
              </a:rPr>
              <a:t>Processo de atendimento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5361121" y="2570101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5016167" y="3911446"/>
            <a:ext cx="1578816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5706448" y="2947852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5499538" y="2618203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6396037" y="3687791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5734135" y="4707961"/>
            <a:ext cx="2005382" cy="6628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4038369" y="1735892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4038369" y="5386376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6410325" y="3340806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5994371" y="4381925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3302347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1459</TotalTime>
  <Words>555</Words>
  <Application>Microsoft Office PowerPoint</Application>
  <PresentationFormat>Widescreen</PresentationFormat>
  <Paragraphs>120</Paragraphs>
  <Slides>32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Apresentação do PowerPoint</vt:lpstr>
      <vt:lpstr>Membros do grupo</vt:lpstr>
      <vt:lpstr>Apresentação do PowerPoint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Apresentação do PowerPoint</vt:lpstr>
      <vt:lpstr>Funções da equipe no projeto</vt:lpstr>
      <vt:lpstr>Apresentação do PowerPoint</vt:lpstr>
      <vt:lpstr>Tecnologias e Ferramentas Utilizadas</vt:lpstr>
      <vt:lpstr>Requisitos</vt:lpstr>
      <vt:lpstr>Sprint Backlog</vt:lpstr>
      <vt:lpstr>Apresentação do PowerPoint</vt:lpstr>
      <vt:lpstr>Aquisição de dados pelo Arduino</vt:lpstr>
      <vt:lpstr>Low Level Design</vt:lpstr>
      <vt:lpstr>Banco de Dados – Modelo Lógico</vt:lpstr>
      <vt:lpstr>Apresentação do PowerPoint</vt:lpstr>
      <vt:lpstr>Demonstração do site e aplicação web</vt:lpstr>
      <vt:lpstr>Plano de Homologação – Premissas </vt:lpstr>
      <vt:lpstr>Plano de Homologação – Checklist de Funcionalidades</vt:lpstr>
      <vt:lpstr>Cenários de testes </vt:lpstr>
      <vt:lpstr>Apresentação do PowerPoint</vt:lpstr>
      <vt:lpstr>Componentes necessários</vt:lpstr>
      <vt:lpstr>Como deve conectar o Arduino:</vt:lpstr>
      <vt:lpstr>Iniciando o servidor local</vt:lpstr>
      <vt:lpstr>HelpDesk - Online</vt:lpstr>
      <vt:lpstr>Processo de Atendimento</vt:lpstr>
      <vt:lpstr>Processo de atendimento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Aluno</cp:lastModifiedBy>
  <cp:revision>156</cp:revision>
  <dcterms:created xsi:type="dcterms:W3CDTF">2019-03-29T23:07:21Z</dcterms:created>
  <dcterms:modified xsi:type="dcterms:W3CDTF">2019-06-12T16:43:18Z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